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6520" userDrawn="1">
          <p15:clr>
            <a:srgbClr val="A4A3A4"/>
          </p15:clr>
        </p15:guide>
        <p15:guide id="12" orient="horz" pos="260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6520"/>
        <p:guide orient="horz" pos="260"/>
        <p:guide pos="4536"/>
        <p:guide pos="2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0" y="344401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923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sz="2800" dirty="0">
                <a:latin typeface="TT Norms Bold" panose="02000803040000020004" pitchFamily="50" charset="-52"/>
              </a:rPr>
              <a:t>Kanzas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561465" y="7566025"/>
            <a:ext cx="2988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  <a:sym typeface="+mn-ea"/>
              </a:rPr>
              <a:t>82/92/122/142/162/182/202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32530" y="6819003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116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3,6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90587" y="4420016"/>
            <a:ext cx="486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248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6/9/11/13,5</a:t>
            </a:r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3766185" y="4420235"/>
            <a:ext cx="2988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93/103/133/153/173/193/213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300</cp:revision>
  <cp:lastPrinted>2022-11-18T16:07:00Z</cp:lastPrinted>
  <dcterms:created xsi:type="dcterms:W3CDTF">2022-04-29T10:34:00Z</dcterms:created>
  <dcterms:modified xsi:type="dcterms:W3CDTF">2023-12-14T11:03:38Z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39CFEE0B3EDC4DB58EF8E202390AA9FB_13</vt:lpwstr>
  </property>
  <property fmtid="{D5CDD505-2E9C-101B-9397-08002B2CF9AE}" pid="3" name="KSOProductBuildVer">
    <vt:lpwstr>1049-12.2.0.13359</vt:lpwstr>
  </property>
</Properties>
</file>